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8"/>
  </p:notesMasterIdLst>
  <p:handoutMasterIdLst>
    <p:handoutMasterId r:id="rId19"/>
  </p:handoutMasterIdLst>
  <p:sldIdLst>
    <p:sldId id="381" r:id="rId7"/>
    <p:sldId id="256" r:id="rId8"/>
    <p:sldId id="382" r:id="rId9"/>
    <p:sldId id="383" r:id="rId10"/>
    <p:sldId id="384" r:id="rId11"/>
    <p:sldId id="390" r:id="rId12"/>
    <p:sldId id="389" r:id="rId13"/>
    <p:sldId id="388" r:id="rId14"/>
    <p:sldId id="387" r:id="rId15"/>
    <p:sldId id="386" r:id="rId16"/>
    <p:sldId id="385"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94658"/>
  </p:normalViewPr>
  <p:slideViewPr>
    <p:cSldViewPr snapToGrid="0">
      <p:cViewPr varScale="1">
        <p:scale>
          <a:sx n="116" d="100"/>
          <a:sy n="116" d="100"/>
        </p:scale>
        <p:origin x="384" y="17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2026/2/22</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p:txBody>
          <a:bodyPr/>
          <a:lstStyle/>
          <a:p>
            <a:r>
              <a:rPr kumimoji="1" lang="ja-JP" altLang="en-US" sz="1800">
                <a:latin typeface="Meiryo UI" panose="020B0604030504040204" pitchFamily="50" charset="-128"/>
                <a:ea typeface="Meiryo UI" panose="020B0604030504040204" pitchFamily="50" charset="-128"/>
              </a:rPr>
              <a:t>タイトル</a:t>
            </a: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D</a:t>
            </a:r>
            <a:r>
              <a:rPr lang="ja-JP" altLang="en-US"/>
              <a:t>案</a:t>
            </a:r>
          </a:p>
        </p:txBody>
      </p:sp>
    </p:spTree>
    <p:extLst>
      <p:ext uri="{BB962C8B-B14F-4D97-AF65-F5344CB8AC3E}">
        <p14:creationId xmlns:p14="http://schemas.microsoft.com/office/powerpoint/2010/main" val="33826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E</a:t>
            </a:r>
            <a:r>
              <a:rPr lang="ja-JP" altLang="en-US"/>
              <a:t>案</a:t>
            </a:r>
          </a:p>
        </p:txBody>
      </p:sp>
    </p:spTree>
    <p:extLst>
      <p:ext uri="{BB962C8B-B14F-4D97-AF65-F5344CB8AC3E}">
        <p14:creationId xmlns:p14="http://schemas.microsoft.com/office/powerpoint/2010/main" val="147737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3624203280"/>
              </p:ext>
            </p:extLst>
          </p:nvPr>
        </p:nvGraphicFramePr>
        <p:xfrm>
          <a:off x="4736013" y="641287"/>
          <a:ext cx="6066971" cy="4113592"/>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{{productName}}</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a:t>{{itemName}}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kumimoji="1" lang="en" altLang="ja-JP" sz="1400" b="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b="0">
                          <a:solidFill>
                            <a:srgbClr val="000000"/>
                          </a:solidFill>
                        </a:rPr>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a:solidFill>
                            <a:srgbClr val="000000"/>
                          </a:solidFill>
                        </a:rPr>
                        <a:t>{{objectiveA}}</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400" dirty="0">
                          <a:solidFill>
                            <a:srgbClr val="000000"/>
                          </a:solidFill>
                        </a:rPr>
                        <a:t>{{</a:t>
                      </a:r>
                      <a:r>
                        <a:rPr lang="en-US" altLang="ja-JP" sz="1400" dirty="0" err="1">
                          <a:solidFill>
                            <a:srgbClr val="000000"/>
                          </a:solidFill>
                        </a:rPr>
                        <a:t>objectiveB</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4115044640"/>
                  </a:ext>
                </a:extLst>
              </a:tr>
            </a:tbl>
          </a:graphicData>
        </a:graphic>
      </p:graphicFrame>
      <p:graphicFrame>
        <p:nvGraphicFramePr>
          <p:cNvPr id="8" name="表 7">
            <a:extLst>
              <a:ext uri="{FF2B5EF4-FFF2-40B4-BE49-F238E27FC236}">
                <a16:creationId xmlns:a16="http://schemas.microsoft.com/office/drawing/2014/main" id="{F89DEE7A-CDD5-A2EB-EA76-D7A7EAB16D87}"/>
              </a:ext>
            </a:extLst>
          </p:cNvPr>
          <p:cNvGraphicFramePr>
            <a:graphicFrameLocks noGrp="1"/>
          </p:cNvGraphicFramePr>
          <p:nvPr>
            <p:extLst>
              <p:ext uri="{D42A27DB-BD31-4B8C-83A1-F6EECF244321}">
                <p14:modId xmlns:p14="http://schemas.microsoft.com/office/powerpoint/2010/main" val="1424679927"/>
              </p:ext>
            </p:extLst>
          </p:nvPr>
        </p:nvGraphicFramePr>
        <p:xfrm>
          <a:off x="4344853" y="5146767"/>
          <a:ext cx="7529284" cy="1345474"/>
        </p:xfrm>
        <a:graphic>
          <a:graphicData uri="http://schemas.openxmlformats.org/drawingml/2006/table">
            <a:tbl>
              <a:tblPr firstRow="1" bandRow="1">
                <a:tableStyleId>{F5AB1C69-6EDB-4FF4-983F-18BD219EF322}</a:tableStyleId>
              </a:tblPr>
              <a:tblGrid>
                <a:gridCol w="1677124">
                  <a:extLst>
                    <a:ext uri="{9D8B030D-6E8A-4147-A177-3AD203B41FA5}">
                      <a16:colId xmlns:a16="http://schemas.microsoft.com/office/drawing/2014/main" val="3053551499"/>
                    </a:ext>
                  </a:extLst>
                </a:gridCol>
                <a:gridCol w="5852160">
                  <a:extLst>
                    <a:ext uri="{9D8B030D-6E8A-4147-A177-3AD203B41FA5}">
                      <a16:colId xmlns:a16="http://schemas.microsoft.com/office/drawing/2014/main" val="2554203567"/>
                    </a:ext>
                  </a:extLst>
                </a:gridCol>
              </a:tblGrid>
              <a:tr h="1345474">
                <a:tc>
                  <a:txBody>
                    <a:bodyPr/>
                    <a:lstStyle/>
                    <a:p>
                      <a:pPr algn="ctr"/>
                      <a:r>
                        <a:rPr kumimoji="1" lang="ja-JP" altLang="en-US" sz="1200">
                          <a:ln>
                            <a:noFill/>
                          </a:ln>
                          <a:solidFill>
                            <a:schemeClr val="tx1"/>
                          </a:solidFill>
                        </a:rPr>
                        <a:t>ブランド規定</a:t>
                      </a:r>
                    </a:p>
                  </a:txBody>
                  <a:tcPr anchor="c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ja-JP" sz="1200" dirty="0">
                          <a:ln>
                            <a:noFill/>
                          </a:ln>
                          <a:solidFill>
                            <a:schemeClr val="tx1"/>
                          </a:solidFill>
                        </a:rPr>
                        <a:t>{{</a:t>
                      </a:r>
                      <a:r>
                        <a:rPr kumimoji="1" lang="en" altLang="ja-JP" sz="1200" dirty="0" err="1">
                          <a:ln>
                            <a:noFill/>
                          </a:ln>
                          <a:solidFill>
                            <a:schemeClr val="tx1"/>
                          </a:solidFill>
                        </a:rPr>
                        <a:t>brandInfo</a:t>
                      </a:r>
                      <a:r>
                        <a:rPr kumimoji="1" lang="en" altLang="ja-JP" sz="1200" dirty="0">
                          <a:ln>
                            <a:noFill/>
                          </a:ln>
                          <a:solidFill>
                            <a:schemeClr val="tx1"/>
                          </a:solidFill>
                        </a:rPr>
                        <a:t>}}</a:t>
                      </a:r>
                      <a:endParaRPr kumimoji="1" lang="ja-JP" altLang="en-US" sz="1200">
                        <a:ln>
                          <a:noFill/>
                        </a:ln>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202368179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A54868D4-811C-BC5B-A0E2-4F7C87C7696C}"/>
              </a:ext>
            </a:extLst>
          </p:cNvPr>
          <p:cNvSpPr/>
          <p:nvPr/>
        </p:nvSpPr>
        <p:spPr>
          <a:xfrm>
            <a:off x="323536" y="1346699"/>
            <a:ext cx="5689304" cy="33193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1" name="正方形/長方形 30">
            <a:extLst>
              <a:ext uri="{FF2B5EF4-FFF2-40B4-BE49-F238E27FC236}">
                <a16:creationId xmlns:a16="http://schemas.microsoft.com/office/drawing/2014/main" id="{1ACE7382-5039-C02A-EE43-296757557555}"/>
              </a:ext>
            </a:extLst>
          </p:cNvPr>
          <p:cNvSpPr/>
          <p:nvPr/>
        </p:nvSpPr>
        <p:spPr>
          <a:xfrm>
            <a:off x="6012840" y="1346699"/>
            <a:ext cx="5689304" cy="331931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20" name="テキスト ボックス 19">
            <a:extLst>
              <a:ext uri="{FF2B5EF4-FFF2-40B4-BE49-F238E27FC236}">
                <a16:creationId xmlns:a16="http://schemas.microsoft.com/office/drawing/2014/main" id="{5C8913BF-560D-1450-0CA3-BD9518E12BA8}"/>
              </a:ext>
            </a:extLst>
          </p:cNvPr>
          <p:cNvSpPr txBox="1"/>
          <p:nvPr/>
        </p:nvSpPr>
        <p:spPr>
          <a:xfrm>
            <a:off x="2470141" y="1426157"/>
            <a:ext cx="1396094" cy="369332"/>
          </a:xfrm>
          <a:prstGeom prst="rect">
            <a:avLst/>
          </a:prstGeom>
          <a:noFill/>
        </p:spPr>
        <p:txBody>
          <a:bodyPr wrap="square">
            <a:spAutoFit/>
          </a:bodyPr>
          <a:lstStyle/>
          <a:p>
            <a:pPr marL="0" indent="0" algn="ctr">
              <a:buNone/>
            </a:pPr>
            <a:r>
              <a:rPr lang="en-US" altLang="ja-JP" sz="1800" b="1" dirty="0">
                <a:solidFill>
                  <a:srgbClr val="000000"/>
                </a:solidFill>
              </a:rPr>
              <a:t>Before</a:t>
            </a:r>
            <a:endParaRPr lang="en-US" altLang="ja-JP" sz="1400" dirty="0"/>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29" name="テキスト ボックス 28">
            <a:extLst>
              <a:ext uri="{FF2B5EF4-FFF2-40B4-BE49-F238E27FC236}">
                <a16:creationId xmlns:a16="http://schemas.microsoft.com/office/drawing/2014/main" id="{B6F529C5-8523-1107-24FD-4720B8C99D26}"/>
              </a:ext>
            </a:extLst>
          </p:cNvPr>
          <p:cNvSpPr txBox="1"/>
          <p:nvPr/>
        </p:nvSpPr>
        <p:spPr>
          <a:xfrm>
            <a:off x="1438876" y="1966314"/>
            <a:ext cx="3624944" cy="963427"/>
          </a:xfrm>
          <a:prstGeom prst="rect">
            <a:avLst/>
          </a:prstGeom>
          <a:noFill/>
        </p:spPr>
        <p:txBody>
          <a:bodyPr wrap="square" lIns="0" tIns="0" rIns="0" bIns="0" rtlCol="0" anchor="ctr" anchorCtr="0">
            <a:normAutofit/>
          </a:bodyPr>
          <a:lstStyle/>
          <a:p>
            <a:r>
              <a:rPr lang="en" altLang="ja-JP" sz="1400" dirty="0"/>
              <a:t>{{before}}</a:t>
            </a:r>
            <a:endParaRPr kumimoji="1" lang="ja-JP" altLang="en-US" sz="1400"/>
          </a:p>
        </p:txBody>
      </p:sp>
      <p:sp>
        <p:nvSpPr>
          <p:cNvPr id="32" name="テキスト ボックス 31">
            <a:extLst>
              <a:ext uri="{FF2B5EF4-FFF2-40B4-BE49-F238E27FC236}">
                <a16:creationId xmlns:a16="http://schemas.microsoft.com/office/drawing/2014/main" id="{3299FE52-5795-8B44-9DEF-D95E7FBD8285}"/>
              </a:ext>
            </a:extLst>
          </p:cNvPr>
          <p:cNvSpPr txBox="1"/>
          <p:nvPr/>
        </p:nvSpPr>
        <p:spPr>
          <a:xfrm>
            <a:off x="8162281" y="1426157"/>
            <a:ext cx="1396094" cy="369332"/>
          </a:xfrm>
          <a:prstGeom prst="rect">
            <a:avLst/>
          </a:prstGeom>
          <a:noFill/>
        </p:spPr>
        <p:txBody>
          <a:bodyPr wrap="square">
            <a:spAutoFit/>
          </a:bodyPr>
          <a:lstStyle/>
          <a:p>
            <a:pPr algn="ctr"/>
            <a:r>
              <a:rPr lang="en-US" altLang="ja-JP" b="1" dirty="0">
                <a:solidFill>
                  <a:srgbClr val="000000"/>
                </a:solidFill>
              </a:rPr>
              <a:t>After</a:t>
            </a:r>
            <a:endParaRPr lang="en-US" altLang="ja-JP" sz="1400" dirty="0"/>
          </a:p>
        </p:txBody>
      </p:sp>
      <p:sp>
        <p:nvSpPr>
          <p:cNvPr id="33" name="右矢印 32">
            <a:extLst>
              <a:ext uri="{FF2B5EF4-FFF2-40B4-BE49-F238E27FC236}">
                <a16:creationId xmlns:a16="http://schemas.microsoft.com/office/drawing/2014/main" id="{6F02B9DF-3B37-EDC7-B329-E3244DBF72D2}"/>
              </a:ext>
            </a:extLst>
          </p:cNvPr>
          <p:cNvSpPr/>
          <p:nvPr/>
        </p:nvSpPr>
        <p:spPr>
          <a:xfrm>
            <a:off x="5703570" y="2507864"/>
            <a:ext cx="683895" cy="5029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5" name="テキスト ボックス 34">
            <a:extLst>
              <a:ext uri="{FF2B5EF4-FFF2-40B4-BE49-F238E27FC236}">
                <a16:creationId xmlns:a16="http://schemas.microsoft.com/office/drawing/2014/main" id="{B6C419E2-103B-D7D0-65CA-E51B5C4C5825}"/>
              </a:ext>
            </a:extLst>
          </p:cNvPr>
          <p:cNvSpPr txBox="1"/>
          <p:nvPr/>
        </p:nvSpPr>
        <p:spPr>
          <a:xfrm>
            <a:off x="2536028" y="2929742"/>
            <a:ext cx="1264320" cy="1428128"/>
          </a:xfrm>
          <a:prstGeom prst="rect">
            <a:avLst/>
          </a:prstGeom>
          <a:noFill/>
        </p:spPr>
        <p:txBody>
          <a:bodyPr wrap="square" lIns="90000" anchor="ctr">
            <a:normAutofit fontScale="92500" lnSpcReduction="10000"/>
          </a:bodyPr>
          <a:lstStyle/>
          <a:p>
            <a:pPr algn="ctr">
              <a:lnSpc>
                <a:spcPct val="150000"/>
              </a:lnSpc>
            </a:pPr>
            <a:r>
              <a:rPr lang="en-US" altLang="ja-JP" sz="1600" b="1" dirty="0">
                <a:solidFill>
                  <a:srgbClr val="000000"/>
                </a:solidFill>
              </a:rPr>
              <a:t>{{cb1}}</a:t>
            </a:r>
          </a:p>
          <a:p>
            <a:pPr algn="ctr">
              <a:lnSpc>
                <a:spcPct val="150000"/>
              </a:lnSpc>
            </a:pPr>
            <a:r>
              <a:rPr lang="en-US" altLang="ja-JP" sz="1600" b="1" dirty="0">
                <a:solidFill>
                  <a:srgbClr val="000000"/>
                </a:solidFill>
              </a:rPr>
              <a:t>{{cb2}}</a:t>
            </a:r>
          </a:p>
          <a:p>
            <a:pPr algn="ctr">
              <a:lnSpc>
                <a:spcPct val="150000"/>
              </a:lnSpc>
            </a:pPr>
            <a:r>
              <a:rPr lang="en-US" altLang="ja-JP" sz="1600" b="1" dirty="0">
                <a:solidFill>
                  <a:srgbClr val="000000"/>
                </a:solidFill>
              </a:rPr>
              <a:t>{{cb3}}</a:t>
            </a:r>
          </a:p>
          <a:p>
            <a:pPr algn="ctr">
              <a:lnSpc>
                <a:spcPct val="150000"/>
              </a:lnSpc>
            </a:pPr>
            <a:r>
              <a:rPr lang="en-US" altLang="ja-JP" sz="1600" b="1" dirty="0">
                <a:solidFill>
                  <a:srgbClr val="000000"/>
                </a:solidFill>
              </a:rPr>
              <a:t>{{cb4}}</a:t>
            </a:r>
            <a:endParaRPr lang="ja-JP" altLang="en-US" sz="1600" b="1"/>
          </a:p>
        </p:txBody>
      </p:sp>
      <p:sp>
        <p:nvSpPr>
          <p:cNvPr id="36" name="テキスト ボックス 35">
            <a:extLst>
              <a:ext uri="{FF2B5EF4-FFF2-40B4-BE49-F238E27FC236}">
                <a16:creationId xmlns:a16="http://schemas.microsoft.com/office/drawing/2014/main" id="{C7C365A8-9CEC-AFF0-DC3A-5595B9B51E69}"/>
              </a:ext>
            </a:extLst>
          </p:cNvPr>
          <p:cNvSpPr txBox="1"/>
          <p:nvPr/>
        </p:nvSpPr>
        <p:spPr>
          <a:xfrm>
            <a:off x="8229550" y="2961091"/>
            <a:ext cx="1260102" cy="1373697"/>
          </a:xfrm>
          <a:prstGeom prst="rect">
            <a:avLst/>
          </a:prstGeom>
          <a:noFill/>
        </p:spPr>
        <p:txBody>
          <a:bodyPr wrap="square" lIns="90000" anchor="ctr">
            <a:normAutofit fontScale="92500" lnSpcReduction="10000"/>
          </a:bodyPr>
          <a:lstStyle/>
          <a:p>
            <a:pPr algn="ctr">
              <a:lnSpc>
                <a:spcPct val="150000"/>
              </a:lnSpc>
            </a:pPr>
            <a:r>
              <a:rPr lang="en" altLang="ja-JP" sz="1600" b="1" dirty="0"/>
              <a:t>{{ca1}}</a:t>
            </a:r>
          </a:p>
          <a:p>
            <a:pPr algn="ctr">
              <a:lnSpc>
                <a:spcPct val="150000"/>
              </a:lnSpc>
            </a:pPr>
            <a:r>
              <a:rPr lang="en-US" altLang="ja-JP" sz="1600" b="1" dirty="0">
                <a:solidFill>
                  <a:srgbClr val="000000"/>
                </a:solidFill>
              </a:rPr>
              <a:t>{{ca2}}</a:t>
            </a:r>
          </a:p>
          <a:p>
            <a:pPr algn="ctr">
              <a:lnSpc>
                <a:spcPct val="150000"/>
              </a:lnSpc>
            </a:pPr>
            <a:r>
              <a:rPr lang="en-US" altLang="ja-JP" sz="1600" b="1" dirty="0">
                <a:solidFill>
                  <a:srgbClr val="000000"/>
                </a:solidFill>
              </a:rPr>
              <a:t>{{ca3}}</a:t>
            </a:r>
          </a:p>
          <a:p>
            <a:pPr algn="ctr">
              <a:lnSpc>
                <a:spcPct val="150000"/>
              </a:lnSpc>
            </a:pPr>
            <a:r>
              <a:rPr lang="en-US" altLang="ja-JP" sz="1600" b="1" dirty="0">
                <a:solidFill>
                  <a:srgbClr val="000000"/>
                </a:solidFill>
              </a:rPr>
              <a:t>{{ca4}}</a:t>
            </a:r>
            <a:endParaRPr lang="ja-JP" altLang="en-US" sz="1600" b="1"/>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88008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38" name="テキスト ボックス 37">
            <a:extLst>
              <a:ext uri="{FF2B5EF4-FFF2-40B4-BE49-F238E27FC236}">
                <a16:creationId xmlns:a16="http://schemas.microsoft.com/office/drawing/2014/main" id="{E4889B5E-DEB5-0716-C296-C60326DC39B6}"/>
              </a:ext>
            </a:extLst>
          </p:cNvPr>
          <p:cNvSpPr txBox="1"/>
          <p:nvPr/>
        </p:nvSpPr>
        <p:spPr>
          <a:xfrm>
            <a:off x="1898670" y="5640885"/>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
        <p:nvSpPr>
          <p:cNvPr id="2" name="テキスト ボックス 1">
            <a:extLst>
              <a:ext uri="{FF2B5EF4-FFF2-40B4-BE49-F238E27FC236}">
                <a16:creationId xmlns:a16="http://schemas.microsoft.com/office/drawing/2014/main" id="{29277EBA-9FB9-E62E-448A-0BCDD6D63852}"/>
              </a:ext>
            </a:extLst>
          </p:cNvPr>
          <p:cNvSpPr txBox="1"/>
          <p:nvPr/>
        </p:nvSpPr>
        <p:spPr>
          <a:xfrm>
            <a:off x="7050186" y="1966314"/>
            <a:ext cx="3624944" cy="963427"/>
          </a:xfrm>
          <a:prstGeom prst="rect">
            <a:avLst/>
          </a:prstGeom>
          <a:noFill/>
        </p:spPr>
        <p:txBody>
          <a:bodyPr wrap="square" lIns="0" tIns="0" rIns="0" bIns="0" rtlCol="0" anchor="ctr" anchorCtr="0">
            <a:normAutofit/>
          </a:bodyPr>
          <a:lstStyle/>
          <a:p>
            <a:r>
              <a:rPr lang="en" altLang="ja-JP" sz="1400" dirty="0"/>
              <a:t>{{after}}</a:t>
            </a:r>
            <a:endParaRPr lang="en-US" altLang="ja-JP" sz="1400" dirty="0"/>
          </a:p>
        </p:txBody>
      </p:sp>
    </p:spTree>
    <p:extLst>
      <p:ext uri="{BB962C8B-B14F-4D97-AF65-F5344CB8AC3E}">
        <p14:creationId xmlns:p14="http://schemas.microsoft.com/office/powerpoint/2010/main" val="31495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FE58409A-29F4-70BF-E42C-1B00A98492EE}"/>
              </a:ext>
            </a:extLst>
          </p:cNvPr>
          <p:cNvGraphicFramePr>
            <a:graphicFrameLocks noGrp="1"/>
          </p:cNvGraphicFramePr>
          <p:nvPr>
            <p:extLst>
              <p:ext uri="{D42A27DB-BD31-4B8C-83A1-F6EECF244321}">
                <p14:modId xmlns:p14="http://schemas.microsoft.com/office/powerpoint/2010/main" val="2783327139"/>
              </p:ext>
            </p:extLst>
          </p:nvPr>
        </p:nvGraphicFramePr>
        <p:xfrm>
          <a:off x="333488" y="1378220"/>
          <a:ext cx="9850642" cy="1410700"/>
        </p:xfrm>
        <a:graphic>
          <a:graphicData uri="http://schemas.openxmlformats.org/drawingml/2006/table">
            <a:tbl>
              <a:tblPr firstRow="1" bandRow="1">
                <a:tableStyleId>{F5AB1C69-6EDB-4FF4-983F-18BD219EF322}</a:tableStyleId>
              </a:tblPr>
              <a:tblGrid>
                <a:gridCol w="2844052">
                  <a:extLst>
                    <a:ext uri="{9D8B030D-6E8A-4147-A177-3AD203B41FA5}">
                      <a16:colId xmlns:a16="http://schemas.microsoft.com/office/drawing/2014/main" val="2558213936"/>
                    </a:ext>
                  </a:extLst>
                </a:gridCol>
                <a:gridCol w="7006590">
                  <a:extLst>
                    <a:ext uri="{9D8B030D-6E8A-4147-A177-3AD203B41FA5}">
                      <a16:colId xmlns:a16="http://schemas.microsoft.com/office/drawing/2014/main" val="4119363860"/>
                    </a:ext>
                  </a:extLst>
                </a:gridCol>
              </a:tblGrid>
              <a:tr h="705350">
                <a:tc>
                  <a:txBody>
                    <a:bodyPr/>
                    <a:lstStyle/>
                    <a:p>
                      <a:pPr algn="l"/>
                      <a:r>
                        <a:rPr lang="ja-JP" altLang="en-US" sz="1400" b="1">
                          <a:solidFill>
                            <a:srgbClr val="0D0D0D"/>
                          </a:solidFill>
                        </a:rPr>
                        <a:t>デザインエクステリア</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600" b="0" dirty="0">
                          <a:solidFill>
                            <a:schemeClr val="tx1"/>
                          </a:solidFill>
                        </a:rPr>
                        <a:t>{{</a:t>
                      </a:r>
                      <a:r>
                        <a:rPr lang="en-US" altLang="ja-JP" sz="1600" b="0" dirty="0" err="1">
                          <a:solidFill>
                            <a:schemeClr val="tx1"/>
                          </a:solidFill>
                        </a:rPr>
                        <a:t>designExterior</a:t>
                      </a:r>
                      <a:r>
                        <a:rPr lang="en-US" altLang="ja-JP" sz="1600" b="0" dirty="0">
                          <a:solidFill>
                            <a:schemeClr val="tx1"/>
                          </a:solidFill>
                        </a:rPr>
                        <a:t>}}</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97382936"/>
                  </a:ext>
                </a:extLst>
              </a:tr>
              <a:tr h="705350">
                <a:tc>
                  <a:txBody>
                    <a:bodyPr/>
                    <a:lstStyle/>
                    <a:p>
                      <a:pPr algn="l"/>
                      <a:r>
                        <a:rPr lang="en-US" altLang="ja-JP" sz="1400" b="1" dirty="0" err="1">
                          <a:solidFill>
                            <a:srgbClr val="000000"/>
                          </a:solidFill>
                        </a:rPr>
                        <a:t>機能的要件</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600" b="0" dirty="0">
                          <a:solidFill>
                            <a:schemeClr val="tx1"/>
                          </a:solidFill>
                        </a:rPr>
                        <a:t>{{functional}}</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1276324387"/>
                  </a:ext>
                </a:extLst>
              </a:tr>
            </a:tbl>
          </a:graphicData>
        </a:graphic>
      </p:graphicFrame>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CREATIVE DIRECTION</a:t>
            </a:r>
            <a:endParaRPr lang="ja-JP" altLang="en-US"/>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err="1">
                <a:solidFill>
                  <a:schemeClr val="bg1"/>
                </a:solidFill>
              </a:rPr>
              <a:t>デザイン要件定義</a:t>
            </a:r>
            <a:endParaRPr lang="en-US" altLang="ja-JP" sz="1200" dirty="0">
              <a:solidFill>
                <a:schemeClr val="bg1"/>
              </a:solidFill>
            </a:endParaRPr>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30463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8" name="テキスト ボックス 7">
            <a:extLst>
              <a:ext uri="{FF2B5EF4-FFF2-40B4-BE49-F238E27FC236}">
                <a16:creationId xmlns:a16="http://schemas.microsoft.com/office/drawing/2014/main" id="{A51D4FC4-2E83-E5DB-26F7-F16677EBE3AF}"/>
              </a:ext>
            </a:extLst>
          </p:cNvPr>
          <p:cNvSpPr txBox="1"/>
          <p:nvPr/>
        </p:nvSpPr>
        <p:spPr>
          <a:xfrm>
            <a:off x="431483" y="3501140"/>
            <a:ext cx="6097904" cy="466090"/>
          </a:xfrm>
          <a:prstGeom prst="rect">
            <a:avLst/>
          </a:prstGeom>
          <a:noFill/>
        </p:spPr>
        <p:txBody>
          <a:bodyPr wrap="square">
            <a:spAutoFit/>
          </a:bodyPr>
          <a:lstStyle/>
          <a:p>
            <a:pPr marL="171450" indent="-171450">
              <a:lnSpc>
                <a:spcPct val="200000"/>
              </a:lnSpc>
              <a:buFont typeface="Arial" panose="020B0604020202020204" pitchFamily="34" charset="0"/>
              <a:buChar char="•"/>
            </a:pPr>
            <a:r>
              <a:rPr lang="en" altLang="ja-JP" sz="1400" dirty="0"/>
              <a:t>{{</a:t>
            </a:r>
            <a:r>
              <a:rPr lang="en" altLang="ja-JP" sz="1400" dirty="0" err="1"/>
              <a:t>toneManner</a:t>
            </a:r>
            <a:r>
              <a:rPr lang="en" altLang="ja-JP" sz="1400" dirty="0"/>
              <a:t>}}</a:t>
            </a:r>
            <a:endParaRPr lang="en-US" altLang="ja-JP" sz="1400" dirty="0"/>
          </a:p>
        </p:txBody>
      </p:sp>
    </p:spTree>
    <p:extLst>
      <p:ext uri="{BB962C8B-B14F-4D97-AF65-F5344CB8AC3E}">
        <p14:creationId xmlns:p14="http://schemas.microsoft.com/office/powerpoint/2010/main" val="12931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ja-JP" altLang="en-US"/>
              <a:t>デザインの方向性</a:t>
            </a:r>
          </a:p>
        </p:txBody>
      </p:sp>
      <p:sp>
        <p:nvSpPr>
          <p:cNvPr id="2" name="正方形/長方形 1">
            <a:extLst>
              <a:ext uri="{FF2B5EF4-FFF2-40B4-BE49-F238E27FC236}">
                <a16:creationId xmlns:a16="http://schemas.microsoft.com/office/drawing/2014/main" id="{3FE8ACA7-68DC-1064-236B-D32FC6DA1648}"/>
              </a:ext>
            </a:extLst>
          </p:cNvPr>
          <p:cNvSpPr/>
          <p:nvPr/>
        </p:nvSpPr>
        <p:spPr>
          <a:xfrm>
            <a:off x="488415" y="1135430"/>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5" name="正方形/長方形 4">
            <a:extLst>
              <a:ext uri="{FF2B5EF4-FFF2-40B4-BE49-F238E27FC236}">
                <a16:creationId xmlns:a16="http://schemas.microsoft.com/office/drawing/2014/main" id="{AB0088C4-6CCD-EE60-92BE-EB2DFECBC20A}"/>
              </a:ext>
            </a:extLst>
          </p:cNvPr>
          <p:cNvSpPr/>
          <p:nvPr/>
        </p:nvSpPr>
        <p:spPr>
          <a:xfrm>
            <a:off x="488415" y="2986263"/>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6" name="正方形/長方形 5">
            <a:extLst>
              <a:ext uri="{FF2B5EF4-FFF2-40B4-BE49-F238E27FC236}">
                <a16:creationId xmlns:a16="http://schemas.microsoft.com/office/drawing/2014/main" id="{EE02BFD8-07F6-DE5C-778A-3CC03006FBD2}"/>
              </a:ext>
            </a:extLst>
          </p:cNvPr>
          <p:cNvSpPr/>
          <p:nvPr/>
        </p:nvSpPr>
        <p:spPr>
          <a:xfrm>
            <a:off x="488415" y="4837096"/>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7" name="テキスト ボックス 6">
            <a:extLst>
              <a:ext uri="{FF2B5EF4-FFF2-40B4-BE49-F238E27FC236}">
                <a16:creationId xmlns:a16="http://schemas.microsoft.com/office/drawing/2014/main" id="{2851ADA6-5D7C-57FA-7CB2-3CA55DF8D7F9}"/>
              </a:ext>
            </a:extLst>
          </p:cNvPr>
          <p:cNvSpPr txBox="1"/>
          <p:nvPr/>
        </p:nvSpPr>
        <p:spPr>
          <a:xfrm>
            <a:off x="676882" y="1694230"/>
            <a:ext cx="460346" cy="523220"/>
          </a:xfrm>
          <a:prstGeom prst="rect">
            <a:avLst/>
          </a:prstGeom>
          <a:noFill/>
        </p:spPr>
        <p:txBody>
          <a:bodyPr wrap="square">
            <a:spAutoFit/>
          </a:bodyPr>
          <a:lstStyle/>
          <a:p>
            <a:pPr marL="0" indent="0" algn="ctr">
              <a:buNone/>
            </a:pPr>
            <a:r>
              <a:rPr lang="en-US" altLang="ja-JP" sz="2800" b="1" dirty="0">
                <a:solidFill>
                  <a:srgbClr val="000000"/>
                </a:solidFill>
              </a:rPr>
              <a:t>A</a:t>
            </a:r>
            <a:endParaRPr lang="en-US" altLang="ja-JP" sz="2800" dirty="0"/>
          </a:p>
        </p:txBody>
      </p:sp>
      <p:sp>
        <p:nvSpPr>
          <p:cNvPr id="8" name="テキスト ボックス 7">
            <a:extLst>
              <a:ext uri="{FF2B5EF4-FFF2-40B4-BE49-F238E27FC236}">
                <a16:creationId xmlns:a16="http://schemas.microsoft.com/office/drawing/2014/main" id="{F7E72AB8-AA6B-09AE-8FD1-CC6FC9AA752B}"/>
              </a:ext>
            </a:extLst>
          </p:cNvPr>
          <p:cNvSpPr txBox="1"/>
          <p:nvPr/>
        </p:nvSpPr>
        <p:spPr>
          <a:xfrm>
            <a:off x="676882" y="3545063"/>
            <a:ext cx="460346" cy="523220"/>
          </a:xfrm>
          <a:prstGeom prst="rect">
            <a:avLst/>
          </a:prstGeom>
          <a:noFill/>
        </p:spPr>
        <p:txBody>
          <a:bodyPr wrap="square">
            <a:spAutoFit/>
          </a:bodyPr>
          <a:lstStyle/>
          <a:p>
            <a:pPr marL="0" indent="0" algn="ctr">
              <a:buNone/>
            </a:pPr>
            <a:r>
              <a:rPr lang="en-US" altLang="ja-JP" sz="2800" b="1" dirty="0">
                <a:solidFill>
                  <a:srgbClr val="000000"/>
                </a:solidFill>
              </a:rPr>
              <a:t>B</a:t>
            </a:r>
            <a:endParaRPr lang="en-US" altLang="ja-JP" sz="2800" dirty="0"/>
          </a:p>
        </p:txBody>
      </p:sp>
      <p:sp>
        <p:nvSpPr>
          <p:cNvPr id="9" name="テキスト ボックス 8">
            <a:extLst>
              <a:ext uri="{FF2B5EF4-FFF2-40B4-BE49-F238E27FC236}">
                <a16:creationId xmlns:a16="http://schemas.microsoft.com/office/drawing/2014/main" id="{65EAE3A9-1B7D-E0D8-D23D-63DA772F8AE1}"/>
              </a:ext>
            </a:extLst>
          </p:cNvPr>
          <p:cNvSpPr txBox="1"/>
          <p:nvPr/>
        </p:nvSpPr>
        <p:spPr>
          <a:xfrm>
            <a:off x="676882" y="5395896"/>
            <a:ext cx="460346" cy="523220"/>
          </a:xfrm>
          <a:prstGeom prst="rect">
            <a:avLst/>
          </a:prstGeom>
          <a:noFill/>
        </p:spPr>
        <p:txBody>
          <a:bodyPr wrap="square">
            <a:spAutoFit/>
          </a:bodyPr>
          <a:lstStyle/>
          <a:p>
            <a:pPr marL="0" indent="0" algn="ctr">
              <a:buNone/>
            </a:pPr>
            <a:r>
              <a:rPr lang="en-US" altLang="ja-JP" sz="2800" b="1" dirty="0">
                <a:solidFill>
                  <a:srgbClr val="000000"/>
                </a:solidFill>
              </a:rPr>
              <a:t>C</a:t>
            </a:r>
            <a:endParaRPr lang="en-US" altLang="ja-JP" sz="2800" dirty="0"/>
          </a:p>
        </p:txBody>
      </p:sp>
    </p:spTree>
    <p:extLst>
      <p:ext uri="{BB962C8B-B14F-4D97-AF65-F5344CB8AC3E}">
        <p14:creationId xmlns:p14="http://schemas.microsoft.com/office/powerpoint/2010/main" val="4393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2.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280</TotalTime>
  <Words>131</Words>
  <Application>Microsoft Macintosh PowerPoint</Application>
  <PresentationFormat>ワイド画面</PresentationFormat>
  <Paragraphs>55</Paragraphs>
  <Slides>11</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11</vt:i4>
      </vt:variant>
    </vt:vector>
  </HeadingPairs>
  <TitlesOfParts>
    <vt:vector size="19"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10</cp:revision>
  <dcterms:created xsi:type="dcterms:W3CDTF">2018-02-25T06:09:19Z</dcterms:created>
  <dcterms:modified xsi:type="dcterms:W3CDTF">2026-02-22T07:57:04Z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